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9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B26-29D4-4220-861D-96B51EBDE1F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AA58-7789-4551-A8F3-6669BAA8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78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BB26-29D4-4220-861D-96B51EBDE1F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AA58-7789-4551-A8F3-6669BAA8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1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5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0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45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40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99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92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42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55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99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59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9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3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95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75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86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68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31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608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Р. Галимуллин</dc:creator>
  <cp:lastModifiedBy>User</cp:lastModifiedBy>
  <cp:revision>2</cp:revision>
  <dcterms:created xsi:type="dcterms:W3CDTF">2021-09-09T11:57:29Z</dcterms:created>
  <dcterms:modified xsi:type="dcterms:W3CDTF">2021-10-14T08:02:06Z</dcterms:modified>
</cp:coreProperties>
</file>